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CBDCDF-012B-B3AE-164E-FCA303B37A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9F43B4C-789A-669C-35E8-3FDF48A25B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2EF228-E2DE-BC5F-4D47-60F431A73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C7E4B-0F7B-49F0-BC5D-502A30949F22}" type="datetimeFigureOut">
              <a:rPr lang="ko-KR" altLang="en-US" smtClean="0"/>
              <a:t>2023-07-30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B37EFD-398A-5BCD-CF44-50D3CDC9C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2EECF6-EFFB-814D-23BA-D08836B48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034F1-5A93-4C15-A504-E46EA1AD5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9009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F330E9-6940-B538-D2EA-942ACA6A0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BBE0E78-2722-1158-7BE6-B9ACEAF1A9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76E94E-3825-9F6C-021D-E2F33A680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C7E4B-0F7B-49F0-BC5D-502A30949F22}" type="datetimeFigureOut">
              <a:rPr lang="ko-KR" altLang="en-US" smtClean="0"/>
              <a:t>2023-07-30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AC3053-AED5-632E-00D0-3E3C45C36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549D35-7955-59B7-EDA2-20F2EAD2B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034F1-5A93-4C15-A504-E46EA1AD5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95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C6EBA9F-642F-B69E-72AF-8E05A44DFD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223EB67-299E-210F-559D-F9B8A872A0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3BD409-E72F-02E0-0863-FB65078AA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C7E4B-0F7B-49F0-BC5D-502A30949F22}" type="datetimeFigureOut">
              <a:rPr lang="ko-KR" altLang="en-US" smtClean="0"/>
              <a:t>2023-07-30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64939C-FBD8-ADAC-8B18-A81FBCA8A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52FD99-B020-9945-0C50-43040E33F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034F1-5A93-4C15-A504-E46EA1AD5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223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623181-6648-9B2B-D3A5-48387EC9D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B2051F-BE09-733C-287E-50B4054CF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1AC4B6-8789-D411-DA74-ABA7E49A7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C7E4B-0F7B-49F0-BC5D-502A30949F22}" type="datetimeFigureOut">
              <a:rPr lang="ko-KR" altLang="en-US" smtClean="0"/>
              <a:t>2023-07-30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4C3798-DD41-5F0C-CE1A-E40E03EB7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8438B6-FF3B-B0AF-BDEA-1921DCA03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034F1-5A93-4C15-A504-E46EA1AD5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9743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8DD37B-5ADB-35F8-964F-1FC93228C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2C76B76-E9E7-4FD3-E326-A199231C6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08EE28-3976-D658-0691-31221C99E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C7E4B-0F7B-49F0-BC5D-502A30949F22}" type="datetimeFigureOut">
              <a:rPr lang="ko-KR" altLang="en-US" smtClean="0"/>
              <a:t>2023-07-30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593A4E-1E35-DEC4-DB4D-4DAAEA8E3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637212-6878-40B7-6937-D8B61D8B7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034F1-5A93-4C15-A504-E46EA1AD5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56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17FE1E-172A-CA47-90D4-1FA5E41A0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775ABB-1C4C-3554-3487-D12211D4FB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63D24DA-55B8-6631-45B1-A7BF60BB49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8EE871-044F-940A-C416-404B15CDB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C7E4B-0F7B-49F0-BC5D-502A30949F22}" type="datetimeFigureOut">
              <a:rPr lang="ko-KR" altLang="en-US" smtClean="0"/>
              <a:t>2023-07-30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7CFB52-B53C-3317-0B85-2F9EC4D4F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ECA113-654E-57B3-8853-7149BB329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034F1-5A93-4C15-A504-E46EA1AD5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426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55892D-CEB6-2540-05CE-C0B41D419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5D6F72-04BA-5CEB-70D4-A6A7C34132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66BCA51-68D9-0C2D-8ACC-24C2A02CF2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EB15963-6770-6381-3C72-EB057443B4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80E493B-DC48-AF60-25EE-9C9FF3BA88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47C8BC6-4D67-4065-4066-87D1A432B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C7E4B-0F7B-49F0-BC5D-502A30949F22}" type="datetimeFigureOut">
              <a:rPr lang="ko-KR" altLang="en-US" smtClean="0"/>
              <a:t>2023-07-30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71E40A3-CFAA-1EE1-A371-49865395C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521EDFE-DD64-2C55-3188-9EBB70136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034F1-5A93-4C15-A504-E46EA1AD5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8375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9A24E6-6EC5-8546-C540-04FDCEBFD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F93D86-2433-547D-92A7-84AE4BA6B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C7E4B-0F7B-49F0-BC5D-502A30949F22}" type="datetimeFigureOut">
              <a:rPr lang="ko-KR" altLang="en-US" smtClean="0"/>
              <a:t>2023-07-30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C299989-DA5D-B0C4-210E-042CB021E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7E71BE-A165-3B6F-294B-C4A8E5142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034F1-5A93-4C15-A504-E46EA1AD5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2899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CCA1008-4313-C311-2D7B-6C867385F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C7E4B-0F7B-49F0-BC5D-502A30949F22}" type="datetimeFigureOut">
              <a:rPr lang="ko-KR" altLang="en-US" smtClean="0"/>
              <a:t>2023-07-30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C500589-8852-D908-8ACD-6C7B7E938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B0EEC4B-1C79-52C4-5FB8-86713FBE8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034F1-5A93-4C15-A504-E46EA1AD5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0418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256433-0182-FA43-AF7A-C26976E8F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882240-3E41-C5E2-59C3-93293FD2C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5A42205-E9A2-C066-5713-DC1ED57D8B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1678C0E-2221-18E1-9C9D-17E1BB184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C7E4B-0F7B-49F0-BC5D-502A30949F22}" type="datetimeFigureOut">
              <a:rPr lang="ko-KR" altLang="en-US" smtClean="0"/>
              <a:t>2023-07-30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AD041A0-E4F0-6E66-11E0-188500507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1216E8A-CFD7-FBB2-1CE5-8BABCD4A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034F1-5A93-4C15-A504-E46EA1AD5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1860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C6EC67-F2D1-AF48-206C-08955861D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746B323-AB28-BF8E-08CF-869B373847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FFFCD28-AAAC-730B-70A8-3404A744E7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C4D864-698B-2E82-018B-A76DCECFE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C7E4B-0F7B-49F0-BC5D-502A30949F22}" type="datetimeFigureOut">
              <a:rPr lang="ko-KR" altLang="en-US" smtClean="0"/>
              <a:t>2023-07-30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F1BBF77-0567-6F99-747F-91E838ACF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A7B0A5-9690-B88E-E7C0-FF4F48744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034F1-5A93-4C15-A504-E46EA1AD5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6829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F33A425-5A5B-293F-B51A-6AF01583B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B06098-C737-89A3-2068-0C6FBB64AA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576D8A-FEEE-0C53-7F6A-DA090DCBF9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0C7E4B-0F7B-49F0-BC5D-502A30949F22}" type="datetimeFigureOut">
              <a:rPr lang="ko-KR" altLang="en-US" smtClean="0"/>
              <a:t>2023-07-30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FFE6F3-9962-C82F-B51E-C6FD6CEF58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733FDB-6361-F172-B5F8-0879055AB9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034F1-5A93-4C15-A504-E46EA1AD5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3499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C735BC-663F-A988-F244-54DC499150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게임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524BBE6-7BF1-1181-030A-64CF6C15B5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54149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309BD4-4FAA-197C-64C0-2FDDAF827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B76C99-CE32-4D2B-3B5B-4EBE3CFD291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5A92C82-F8CB-C4D7-1A50-1B45BB07117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885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E38271-DD5F-3F82-E36B-548334270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B98492-8D81-B571-28F7-76C8A54BFD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53866B4-755A-C276-8E08-65515896AD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5205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011D0F-8784-8370-D541-1A7F47425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DBD7D5-A593-A89C-57E0-2DDC121064F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77994C0-C52B-0B13-97E0-72456D98CDC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9847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5D2E7C-5714-FB98-E65F-E9C0C12DF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0.NPC</a:t>
            </a:r>
            <a:r>
              <a:rPr lang="ko-KR" altLang="en-US" dirty="0" err="1"/>
              <a:t>집앞</a:t>
            </a:r>
            <a:endParaRPr lang="ko-KR" altLang="en-US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B39D7157-38E2-B830-0895-65D273AD1ED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32494"/>
            <a:ext cx="5181600" cy="2937599"/>
          </a:xfr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041A890-818A-2C63-6165-CB4FBF3805A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ko-KR" dirty="0" err="1"/>
              <a:t>Npc</a:t>
            </a:r>
            <a:r>
              <a:rPr lang="ko-KR" altLang="en-US" dirty="0"/>
              <a:t> 퀘스트</a:t>
            </a:r>
            <a:endParaRPr lang="en-US" altLang="ko-KR" dirty="0"/>
          </a:p>
          <a:p>
            <a:r>
              <a:rPr lang="en-US" altLang="ko-KR" dirty="0" err="1"/>
              <a:t>Npc</a:t>
            </a:r>
            <a:r>
              <a:rPr lang="ko-KR" altLang="en-US" dirty="0"/>
              <a:t> 집입장해서 도구제작가능</a:t>
            </a:r>
          </a:p>
        </p:txBody>
      </p:sp>
    </p:spTree>
    <p:extLst>
      <p:ext uri="{BB962C8B-B14F-4D97-AF65-F5344CB8AC3E}">
        <p14:creationId xmlns:p14="http://schemas.microsoft.com/office/powerpoint/2010/main" val="43898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439FA9-28C8-8BDD-B470-22961D40E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3353DD2F-97FE-5F63-0C94-EAEDD7D4C4D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3969"/>
            <a:ext cx="5181600" cy="2914649"/>
          </a:xfr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B85782B-996E-41C3-92F9-02E8AD6D926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 err="1"/>
              <a:t>나무패기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나무 얻기</a:t>
            </a:r>
          </a:p>
        </p:txBody>
      </p:sp>
    </p:spTree>
    <p:extLst>
      <p:ext uri="{BB962C8B-B14F-4D97-AF65-F5344CB8AC3E}">
        <p14:creationId xmlns:p14="http://schemas.microsoft.com/office/powerpoint/2010/main" val="2476889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F8F7F8-9E1F-6D67-63C8-60AB7106A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F52AC9EF-2DE0-234C-A249-4A95E9D0034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24360"/>
            <a:ext cx="5181600" cy="2953868"/>
          </a:xfr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36CA78-579A-5740-EE1F-1467B8275B8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던전입구로 이동 </a:t>
            </a:r>
            <a:r>
              <a:rPr lang="ko-KR" altLang="en-US" dirty="0" err="1"/>
              <a:t>ㄱㄱ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43193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C14D88-936B-550E-6590-C9894115C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 err="1"/>
              <a:t>집앞</a:t>
            </a:r>
            <a:endParaRPr lang="ko-KR" altLang="en-US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9E8CF110-10F7-50A3-5549-3C45997D57C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3210"/>
            <a:ext cx="5181600" cy="2916168"/>
          </a:xfr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725817-15DA-5862-54D8-2B14F0C02CF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자기</a:t>
            </a:r>
            <a:endParaRPr lang="en-US" altLang="ko-KR" dirty="0"/>
          </a:p>
          <a:p>
            <a:r>
              <a:rPr lang="ko-KR" altLang="en-US" dirty="0"/>
              <a:t>농작</a:t>
            </a:r>
            <a:endParaRPr lang="en-US" altLang="ko-KR" dirty="0"/>
          </a:p>
          <a:p>
            <a:r>
              <a:rPr lang="ko-KR" altLang="en-US" dirty="0"/>
              <a:t>장터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2195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851CF-C7F5-1EE7-F657-632EE2697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</a:t>
            </a:r>
            <a:r>
              <a:rPr lang="ko-KR" altLang="en-US" dirty="0" err="1"/>
              <a:t>광산앞</a:t>
            </a:r>
            <a:endParaRPr lang="ko-KR" altLang="en-US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670B3BF6-2EF6-E19A-2942-FF0A6D3B8F9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3969"/>
            <a:ext cx="5181600" cy="2914649"/>
          </a:xfr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567F30-B930-9E3B-166D-F4C59C6FE15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 err="1"/>
              <a:t>이거해야함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2663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67793C-B4AB-7DBA-AD07-8CEF9A21C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</a:t>
            </a:r>
            <a:endParaRPr lang="ko-KR" altLang="en-US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6E856CB4-F1D6-675A-6E73-C0B1DA2A913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13478" y="1825625"/>
            <a:ext cx="4231043" cy="4351338"/>
          </a:xfr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80298EA-2EBE-91F2-1A97-267EEF49579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 err="1"/>
              <a:t>포털이동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산으로 이동함</a:t>
            </a:r>
            <a:endParaRPr lang="en-US" altLang="ko-KR" dirty="0"/>
          </a:p>
          <a:p>
            <a:r>
              <a:rPr lang="ko-KR" altLang="en-US" dirty="0" err="1"/>
              <a:t>나뭇가지줍기</a:t>
            </a:r>
            <a:endParaRPr lang="en-US" altLang="ko-KR" dirty="0"/>
          </a:p>
          <a:p>
            <a:r>
              <a:rPr lang="ko-KR" altLang="en-US" dirty="0" err="1"/>
              <a:t>나무패기쪽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3925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B77552-03D4-ADD0-285D-D45713CCA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낚시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9F54AC-C2DF-9FEB-CA3D-E0CF83AB01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640F8E-B8B6-0D43-8665-C1056EC1837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4869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229B30-2986-A5BB-D75F-17CBB6865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AE89BF-4DD1-C089-B2D4-41052949E0D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6100B09-437F-12A9-1C45-03DA6F10A0A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407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37</Words>
  <Application>Microsoft Office PowerPoint</Application>
  <PresentationFormat>와이드스크린</PresentationFormat>
  <Paragraphs>19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게임</vt:lpstr>
      <vt:lpstr>0.NPC집앞</vt:lpstr>
      <vt:lpstr>1</vt:lpstr>
      <vt:lpstr>2</vt:lpstr>
      <vt:lpstr>3. 집앞</vt:lpstr>
      <vt:lpstr>4.광산앞</vt:lpstr>
      <vt:lpstr>M</vt:lpstr>
      <vt:lpstr>낚시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</dc:title>
  <dc:creator>gaon7723@naver.com</dc:creator>
  <cp:lastModifiedBy>gaon7723@naver.com</cp:lastModifiedBy>
  <cp:revision>1</cp:revision>
  <dcterms:created xsi:type="dcterms:W3CDTF">2023-07-29T17:51:53Z</dcterms:created>
  <dcterms:modified xsi:type="dcterms:W3CDTF">2023-07-29T18:04:07Z</dcterms:modified>
</cp:coreProperties>
</file>

<file path=docProps/thumbnail.jpeg>
</file>